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3"/>
  </p:notesMasterIdLst>
  <p:handoutMasterIdLst>
    <p:handoutMasterId r:id="rId14"/>
  </p:handoutMasterIdLst>
  <p:sldIdLst>
    <p:sldId id="293" r:id="rId2"/>
    <p:sldId id="281" r:id="rId3"/>
    <p:sldId id="282" r:id="rId4"/>
    <p:sldId id="284" r:id="rId5"/>
    <p:sldId id="283" r:id="rId6"/>
    <p:sldId id="285" r:id="rId7"/>
    <p:sldId id="286" r:id="rId8"/>
    <p:sldId id="287" r:id="rId9"/>
    <p:sldId id="290" r:id="rId10"/>
    <p:sldId id="291" r:id="rId11"/>
    <p:sldId id="289" r:id="rId1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B"/>
    <a:srgbClr val="58585B"/>
    <a:srgbClr val="58595B"/>
    <a:srgbClr val="004BAF"/>
    <a:srgbClr val="E8EBF1"/>
    <a:srgbClr val="4D4D4D"/>
    <a:srgbClr val="AB0810"/>
    <a:srgbClr val="FDB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20" autoAdjust="0"/>
    <p:restoredTop sz="78552" autoAdjust="0"/>
  </p:normalViewPr>
  <p:slideViewPr>
    <p:cSldViewPr snapToGrid="0" snapToObjects="1">
      <p:cViewPr varScale="1">
        <p:scale>
          <a:sx n="151" d="100"/>
          <a:sy n="151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CA433F1-5BD4-43F2-BBE4-90937C1FB0E8}" type="datetimeFigureOut">
              <a:rPr lang="en-US"/>
              <a:pPr>
                <a:defRPr/>
              </a:pPr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3D7DCD0-1285-4D38-8823-DCE983C3EA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27E3206-A93E-4F25-BAFC-A8863CA49D04}" type="datetimeFigureOut">
              <a:rPr lang="en-US"/>
              <a:pPr>
                <a:defRPr/>
              </a:pPr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92A7765-7C3F-4AFE-AE23-6F09625D6E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7" Type="http://schemas.openxmlformats.org/officeDocument/2006/relationships/image" Target="../media/image10.png"/><Relationship Id="rId8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23850"/>
            <a:ext cx="9413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-9525" y="0"/>
            <a:ext cx="9144000" cy="2011363"/>
            <a:chOff x="-9339" y="0"/>
            <a:chExt cx="9144000" cy="2012111"/>
          </a:xfrm>
        </p:grpSpPr>
        <p:sp>
          <p:nvSpPr>
            <p:cNvPr id="9" name="Rectangle 8"/>
            <p:cNvSpPr/>
            <p:nvPr/>
          </p:nvSpPr>
          <p:spPr>
            <a:xfrm>
              <a:off x="-9339" y="0"/>
              <a:ext cx="9144000" cy="2012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161" y="31762"/>
              <a:ext cx="1344613" cy="992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anchor="ctr"/>
            <a:lstStyle/>
            <a:p>
              <a:pPr algn="ctr" eaLnBrk="1" hangingPunct="1">
                <a:defRPr/>
              </a:pPr>
              <a:endParaRPr lang="en-US">
                <a:latin typeface="+mj-lt"/>
              </a:endParaRPr>
            </a:p>
          </p:txBody>
        </p:sp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718" y="244748"/>
              <a:ext cx="941388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449574" y="1067197"/>
              <a:ext cx="2951162" cy="8750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anchor="ctr"/>
            <a:lstStyle/>
            <a:p>
              <a:pPr algn="ctr" eaLnBrk="1" hangingPunct="1">
                <a:defRPr/>
              </a:pPr>
              <a:endParaRPr lang="en-US">
                <a:latin typeface="+mj-lt"/>
              </a:endParaRPr>
            </a:p>
          </p:txBody>
        </p:sp>
        <p:pic>
          <p:nvPicPr>
            <p:cNvPr id="13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4" y="1066801"/>
              <a:ext cx="1348984" cy="875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163" y="31988"/>
              <a:ext cx="2839732" cy="1910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0168" y="31988"/>
              <a:ext cx="2949991" cy="996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" descr="C:\Users\jenowens\Documents\0 WW Sales &amp; Partner Training\Branding\AJ8163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959" y="31988"/>
              <a:ext cx="1752600" cy="1910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093788"/>
            <a:ext cx="2533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8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4011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3038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27000" indent="-28575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2855" indent="-28575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4269" indent="-28575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82" indent="-17145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61" y="637598"/>
            <a:ext cx="8302625" cy="299001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tx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6934" y="23777"/>
            <a:ext cx="8340152" cy="644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390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650" y="609600"/>
            <a:ext cx="0" cy="3984625"/>
          </a:xfrm>
          <a:prstGeom prst="line">
            <a:avLst/>
          </a:prstGeom>
          <a:ln w="38100" cap="flat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28" y="260170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i="0" kern="1200" spc="-75" baseline="0" dirty="0" smtClean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905964" y="260171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1200" spc="-75" baseline="0" dirty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68950"/>
      </p:ext>
    </p:extLst>
  </p:cSld>
  <p:clrMapOvr>
    <a:masterClrMapping/>
  </p:clrMapOvr>
  <p:transition spd="med"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7421039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61" y="637598"/>
            <a:ext cx="8302625" cy="299001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tx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6934" y="23777"/>
            <a:ext cx="8340152" cy="644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3948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chemeClr val="accent6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8943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00" y="609600"/>
            <a:ext cx="0" cy="3984625"/>
          </a:xfrm>
          <a:prstGeom prst="line">
            <a:avLst/>
          </a:prstGeom>
          <a:ln w="38100" cap="flat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8992682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6084888" y="1622425"/>
            <a:ext cx="2319337" cy="231775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22650" y="1622425"/>
            <a:ext cx="2319338" cy="23177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3588" y="1622425"/>
            <a:ext cx="2319337" cy="231775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4461" y="637598"/>
            <a:ext cx="8302625" cy="299001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tx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6934" y="23777"/>
            <a:ext cx="8340152" cy="644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9649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774700" y="1622425"/>
            <a:ext cx="2306638" cy="2306638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 eaLnBrk="1" hangingPunct="1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3422650" y="1622425"/>
            <a:ext cx="2306638" cy="2306638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 eaLnBrk="1" hangingPunct="1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088063" y="1622425"/>
            <a:ext cx="2305050" cy="2306638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 eaLnBrk="1" hangingPunct="1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4461" y="637598"/>
            <a:ext cx="8302625" cy="299001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tx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934" y="23777"/>
            <a:ext cx="8340152" cy="644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175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576263" y="2552700"/>
            <a:ext cx="698500" cy="698500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anchor="ctr"/>
          <a:lstStyle/>
          <a:p>
            <a:pPr algn="ctr" eaLnBrk="1" hangingPunct="1">
              <a:defRPr/>
            </a:pPr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76263" y="1427163"/>
            <a:ext cx="698500" cy="698500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anchor="ctr"/>
          <a:lstStyle/>
          <a:p>
            <a:pPr algn="ctr" eaLnBrk="1" hangingPunct="1">
              <a:defRPr/>
            </a:pPr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6263" y="3652838"/>
            <a:ext cx="698500" cy="698500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anchor="ctr"/>
          <a:lstStyle/>
          <a:p>
            <a:pPr algn="ctr" eaLnBrk="1" hangingPunct="1">
              <a:defRPr/>
            </a:pPr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461" y="637598"/>
            <a:ext cx="8302625" cy="299001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tx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6934" y="23777"/>
            <a:ext cx="8340152" cy="644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02964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056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7237190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9D0E4CDE-323C-4F44-9B2F-000ABB332CCC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4588991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4625975"/>
            <a:ext cx="423862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411663"/>
            <a:ext cx="9144000" cy="9207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eaLnBrk="1" hangingPunct="1">
              <a:defRPr/>
            </a:pPr>
            <a:endParaRPr lang="en-US">
              <a:latin typeface="+mj-lt"/>
            </a:endParaRPr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75" y="4624388"/>
            <a:ext cx="1406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0000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1646238"/>
            <a:ext cx="19907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383088"/>
            <a:ext cx="9144000" cy="9207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eaLnBrk="1" hangingPunct="1">
              <a:defRPr/>
            </a:pPr>
            <a:endParaRPr lang="en-US">
              <a:latin typeface="+mj-lt"/>
            </a:endParaRPr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1125" y="4106863"/>
            <a:ext cx="7556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6150" y="4106863"/>
            <a:ext cx="7572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4513" y="4106863"/>
            <a:ext cx="7556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jenowens\Documents\0 WW Sales &amp; Partner Training\Branding\AJ8163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4350" y="4106863"/>
            <a:ext cx="754063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4500563"/>
            <a:ext cx="1406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86989" y="3995220"/>
            <a:ext cx="1737511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54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4625975"/>
            <a:ext cx="423862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411663"/>
            <a:ext cx="9144000" cy="9207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eaLnBrk="1" hangingPunct="1"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7237190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9D76EB9A-20CE-4E22-AB47-25A459B57E7C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588991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75" y="4624388"/>
            <a:ext cx="1406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9800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61" y="637598"/>
            <a:ext cx="8302625" cy="299001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tx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934" y="23777"/>
            <a:ext cx="8340152" cy="644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51938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47663" indent="-290513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8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61" y="637598"/>
            <a:ext cx="8302625" cy="299001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tx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934" y="23777"/>
            <a:ext cx="8340152" cy="644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6268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61" y="637598"/>
            <a:ext cx="8302625" cy="299001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tx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934" y="23777"/>
            <a:ext cx="8340152" cy="644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856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7423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035844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61" y="637598"/>
            <a:ext cx="8302625" cy="299001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tx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934" y="23777"/>
            <a:ext cx="8340152" cy="644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93532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718638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E929D1B0-96A1-4BC8-8FD0-23CFA2B08110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453818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029" name="Picture 1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3" y="4592638"/>
            <a:ext cx="1406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713288"/>
            <a:ext cx="3460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tx2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panose="020B0604020202020204" pitchFamily="34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panose="020B0604020202020204" pitchFamily="34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Cisco Meeting </a:t>
            </a:r>
            <a:r>
              <a:rPr lang="en-US" dirty="0" smtClean="0"/>
              <a:t>Server</a:t>
            </a:r>
            <a:br>
              <a:rPr lang="en-US" dirty="0" smtClean="0"/>
            </a:br>
            <a:r>
              <a:rPr lang="en-US" sz="3600" dirty="0" smtClean="0"/>
              <a:t>Configurator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93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38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4251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23" y="1282328"/>
            <a:ext cx="2197770" cy="3073400"/>
          </a:xfrm>
          <a:ln>
            <a:solidFill>
              <a:srgbClr val="7030A0"/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the problem today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Cisco Meeting Server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12" y="929775"/>
            <a:ext cx="5332651" cy="413280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428782" y="929775"/>
            <a:ext cx="3912572" cy="5099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0" tIns="45710" rIns="91420" bIns="45710" anchor="ctr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220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iscoSans"/>
              </a:defRPr>
            </a:lvl1pPr>
            <a:lvl2pPr marL="304781" indent="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2740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16694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60122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1072040" y="4432504"/>
            <a:ext cx="1357711" cy="5099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lIns="91420" tIns="45710" rIns="91420" bIns="45710" anchor="ctr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220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iscoSans"/>
              </a:defRPr>
            </a:lvl1pPr>
            <a:lvl2pPr marL="304781" indent="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2740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16694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60122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/>
              <a:t>Command line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95" y="1101133"/>
            <a:ext cx="4872228" cy="384127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2" name="Text Placeholder 4"/>
          <p:cNvSpPr txBox="1">
            <a:spLocks/>
          </p:cNvSpPr>
          <p:nvPr/>
        </p:nvSpPr>
        <p:spPr>
          <a:xfrm>
            <a:off x="5954267" y="2828755"/>
            <a:ext cx="1074243" cy="5099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0" tIns="45710" rIns="91420" bIns="45710" anchor="ctr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220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iscoSans"/>
              </a:defRPr>
            </a:lvl1pPr>
            <a:lvl2pPr marL="304781" indent="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2740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16694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60122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APIs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13362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repeatCount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187" y="234309"/>
            <a:ext cx="8340152" cy="64473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nuisance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600"/>
            <a:ext cx="9144000" cy="1120105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77122" y="3163443"/>
            <a:ext cx="3912572" cy="5099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0" tIns="45710" rIns="91420" bIns="45710" anchor="ctr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220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iscoSans"/>
              </a:defRPr>
            </a:lvl1pPr>
            <a:lvl2pPr marL="304781" indent="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2740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16694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60122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GUI </a:t>
            </a:r>
            <a:r>
              <a:rPr lang="en-US" dirty="0" err="1" smtClean="0"/>
              <a:t>doesn</a:t>
            </a:r>
            <a:r>
              <a:rPr lang="mr-IN" dirty="0" smtClean="0"/>
              <a:t>’</a:t>
            </a:r>
            <a:r>
              <a:rPr lang="en-US" dirty="0" smtClean="0"/>
              <a:t>t give all the INFO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28" y="1736975"/>
            <a:ext cx="5092327" cy="1936368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444514" y="4053973"/>
            <a:ext cx="3912572" cy="5099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0" tIns="45710" rIns="91420" bIns="45710" anchor="ctr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220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iscoSans"/>
              </a:defRPr>
            </a:lvl1pPr>
            <a:lvl2pPr marL="304781" indent="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2740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16694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60122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Not in GUI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971142" y="3316077"/>
            <a:ext cx="99152" cy="81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76604" y="1892189"/>
            <a:ext cx="3580482" cy="198304"/>
          </a:xfrm>
          <a:prstGeom prst="rect">
            <a:avLst/>
          </a:prstGeom>
          <a:noFill/>
          <a:ln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4444514" y="823721"/>
            <a:ext cx="3912572" cy="5099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91420" tIns="45710" rIns="91420" bIns="45710" anchor="ctr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220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iscoSans"/>
              </a:defRPr>
            </a:lvl1pPr>
            <a:lvl2pPr marL="304781" indent="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2740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16694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60122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Very easy to use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6400800" y="1333621"/>
            <a:ext cx="306636" cy="49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7917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Documentation 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05" y="164930"/>
            <a:ext cx="5131096" cy="490145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16" y="1600590"/>
            <a:ext cx="3078908" cy="203013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47" y="809660"/>
            <a:ext cx="6338371" cy="3825431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5303138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Create a configuration tool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Single Interface for all configurations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Tool should be self explanatory of all possible configuration options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Tool should also give info on how to config without using the tool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1</a:t>
            </a:r>
            <a:r>
              <a:rPr lang="en-US" baseline="30000" dirty="0" smtClean="0"/>
              <a:t>st</a:t>
            </a:r>
            <a:r>
              <a:rPr lang="en-US" dirty="0" smtClean="0"/>
              <a:t> attempt to fix the problem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2251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Cisco IOS type user interface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Tool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5" y="2071282"/>
            <a:ext cx="5041900" cy="151130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30" y="1388878"/>
            <a:ext cx="5397500" cy="2628900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3929199" y="1503194"/>
            <a:ext cx="435935" cy="0"/>
          </a:xfrm>
          <a:prstGeom prst="straightConnector1">
            <a:avLst/>
          </a:prstGeom>
          <a:ln w="41275" cmpd="sng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042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88659" y="843925"/>
            <a:ext cx="5369500" cy="3283688"/>
            <a:chOff x="-99091" y="1093000"/>
            <a:chExt cx="5369500" cy="32836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091" y="1093000"/>
              <a:ext cx="5369500" cy="3283688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-76933" y="1937922"/>
              <a:ext cx="1817598" cy="104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76933" y="2078058"/>
              <a:ext cx="1817598" cy="104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8" y="2151042"/>
            <a:ext cx="4983421" cy="236951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53" y="117020"/>
            <a:ext cx="6740156" cy="258465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00" y="293292"/>
            <a:ext cx="5447207" cy="47131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290416"/>
            <a:ext cx="7804298" cy="383719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7644538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Creating a space and configuring the participant limit to 10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Sample Config in my Tool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3" y="1477870"/>
            <a:ext cx="6323476" cy="212362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5" y="1716389"/>
            <a:ext cx="6323476" cy="2265833"/>
          </a:xfrm>
          <a:prstGeom prst="rect">
            <a:avLst/>
          </a:prstGeom>
          <a:ln>
            <a:solidFill>
              <a:srgbClr val="7030A0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392495" y="1928661"/>
            <a:ext cx="6323476" cy="2265391"/>
            <a:chOff x="-139214" y="1038199"/>
            <a:chExt cx="8496300" cy="27053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214" y="1038199"/>
              <a:ext cx="8496300" cy="177800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214" y="2816410"/>
              <a:ext cx="8496300" cy="92710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6" y="2161000"/>
            <a:ext cx="6361355" cy="212362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30" y="1282328"/>
            <a:ext cx="6351791" cy="210141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26" y="1499253"/>
            <a:ext cx="6351791" cy="211092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21" y="1690638"/>
            <a:ext cx="6287995" cy="224033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15" y="1851029"/>
            <a:ext cx="6212658" cy="207398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2" y="2009773"/>
            <a:ext cx="6198079" cy="236603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273685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8561" y="984231"/>
            <a:ext cx="8280057" cy="987788"/>
          </a:xfrm>
        </p:spPr>
        <p:txBody>
          <a:bodyPr anchor="ctr"/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abhijit-dey</a:t>
            </a:r>
            <a:r>
              <a:rPr lang="en-US" sz="2800" dirty="0"/>
              <a:t>/cms-configurator1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934" y="111913"/>
            <a:ext cx="8340152" cy="644730"/>
          </a:xfrm>
        </p:spPr>
        <p:txBody>
          <a:bodyPr/>
          <a:lstStyle/>
          <a:p>
            <a:r>
              <a:rPr lang="en-US" dirty="0" smtClean="0"/>
              <a:t>Where to get my tool </a:t>
            </a:r>
            <a:r>
              <a:rPr lang="mr-IN" dirty="0" smtClean="0"/>
              <a:t>…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16934" y="2368535"/>
            <a:ext cx="8340152" cy="64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0" indent="0" algn="l" defTabSz="684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200" b="0" i="0" kern="1200" spc="0" baseline="0">
                <a:solidFill>
                  <a:schemeClr val="tx1"/>
                </a:solidFill>
                <a:latin typeface="+mj-lt"/>
                <a:ea typeface="ＭＳ Ｐゴシック" charset="0"/>
                <a:cs typeface="CiscoSans Thin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/>
              <a:t>Any Feedback </a:t>
            </a:r>
            <a:r>
              <a:rPr lang="mr-IN" dirty="0" smtClean="0"/>
              <a:t>…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93" y="3138890"/>
            <a:ext cx="4660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55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heme 2016 16x9">
  <a:themeElements>
    <a:clrScheme name="Blue Theme 2016 Colors">
      <a:dk1>
        <a:srgbClr val="58585B"/>
      </a:dk1>
      <a:lt1>
        <a:srgbClr val="FFFFFF"/>
      </a:lt1>
      <a:dk2>
        <a:srgbClr val="58585B"/>
      </a:dk2>
      <a:lt2>
        <a:srgbClr val="049FD9"/>
      </a:lt2>
      <a:accent1>
        <a:srgbClr val="004BAF"/>
      </a:accent1>
      <a:accent2>
        <a:srgbClr val="64BBE3"/>
      </a:accent2>
      <a:accent3>
        <a:srgbClr val="E8EBF1"/>
      </a:accent3>
      <a:accent4>
        <a:srgbClr val="9E9EA2"/>
      </a:accent4>
      <a:accent5>
        <a:srgbClr val="049FD9"/>
      </a:accent5>
      <a:accent6>
        <a:srgbClr val="ABC233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9" id="{83C19D9B-7E63-4DDB-BA45-2B9906B27FB0}" vid="{F7BC0862-FAD1-4846-B398-2FFF360F98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FY17 Worldwide Sales Training PowerPoint Template</Template>
  <TotalTime>775</TotalTime>
  <Words>119</Words>
  <Application>Microsoft Macintosh PowerPoint</Application>
  <PresentationFormat>On-screen Show (16:9)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Ciscolight</vt:lpstr>
      <vt:lpstr>CiscoSans</vt:lpstr>
      <vt:lpstr>CiscoSans ExtraLight</vt:lpstr>
      <vt:lpstr>CiscoSans Thin</vt:lpstr>
      <vt:lpstr>ＭＳ Ｐゴシック</vt:lpstr>
      <vt:lpstr>Wingdings</vt:lpstr>
      <vt:lpstr>Blue theme 2016 16x9</vt:lpstr>
      <vt:lpstr>Cisco Meeting Server Configurator</vt:lpstr>
      <vt:lpstr>Cisco Meeting Server</vt:lpstr>
      <vt:lpstr>the nuisance …</vt:lpstr>
      <vt:lpstr>Documentation ???</vt:lpstr>
      <vt:lpstr>My 1st attempt to fix the problem …</vt:lpstr>
      <vt:lpstr>The Tool …</vt:lpstr>
      <vt:lpstr>PowerPoint Presentation</vt:lpstr>
      <vt:lpstr>Sample Config in my Tool …</vt:lpstr>
      <vt:lpstr>Where to get my tool … ?</vt:lpstr>
      <vt:lpstr>Thank You …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FY17 PowerPoint Template</dc:title>
  <dc:creator>Abhijit Dey</dc:creator>
  <cp:lastModifiedBy>Abhijit Dey</cp:lastModifiedBy>
  <cp:revision>38</cp:revision>
  <dcterms:created xsi:type="dcterms:W3CDTF">2017-05-12T05:14:21Z</dcterms:created>
  <dcterms:modified xsi:type="dcterms:W3CDTF">2017-06-08T23:12:32Z</dcterms:modified>
</cp:coreProperties>
</file>